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1187-B146-4A82-BCA4-E8302A9283D6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EEE2-46C1-436A-B79F-4E920720DC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48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1187-B146-4A82-BCA4-E8302A9283D6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EEE2-46C1-436A-B79F-4E920720DC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67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1187-B146-4A82-BCA4-E8302A9283D6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EEE2-46C1-436A-B79F-4E920720DC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3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1187-B146-4A82-BCA4-E8302A9283D6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EEE2-46C1-436A-B79F-4E920720DC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56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1187-B146-4A82-BCA4-E8302A9283D6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EEE2-46C1-436A-B79F-4E920720DC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24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1187-B146-4A82-BCA4-E8302A9283D6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EEE2-46C1-436A-B79F-4E920720DC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875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1187-B146-4A82-BCA4-E8302A9283D6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EEE2-46C1-436A-B79F-4E920720DC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1187-B146-4A82-BCA4-E8302A9283D6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EEE2-46C1-436A-B79F-4E920720DC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74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1187-B146-4A82-BCA4-E8302A9283D6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EEE2-46C1-436A-B79F-4E920720DC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119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1187-B146-4A82-BCA4-E8302A9283D6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EEE2-46C1-436A-B79F-4E920720DC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2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1187-B146-4A82-BCA4-E8302A9283D6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EEE2-46C1-436A-B79F-4E920720DC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02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41187-B146-4A82-BCA4-E8302A9283D6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4EEE2-46C1-436A-B79F-4E920720DC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81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6" t="23517" r="52689" b="30610"/>
          <a:stretch/>
        </p:blipFill>
        <p:spPr bwMode="auto">
          <a:xfrm>
            <a:off x="2776635" y="1930617"/>
            <a:ext cx="3093291" cy="4060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810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PRITCHARD</dc:creator>
  <cp:lastModifiedBy>Benjamin PRITCHARD</cp:lastModifiedBy>
  <cp:revision>1</cp:revision>
  <dcterms:created xsi:type="dcterms:W3CDTF">2015-03-17T12:14:29Z</dcterms:created>
  <dcterms:modified xsi:type="dcterms:W3CDTF">2015-03-17T12:17:29Z</dcterms:modified>
</cp:coreProperties>
</file>